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9" r:id="rId3"/>
    <p:sldId id="310" r:id="rId4"/>
    <p:sldId id="264" r:id="rId5"/>
    <p:sldId id="274" r:id="rId6"/>
    <p:sldId id="270" r:id="rId7"/>
    <p:sldId id="307" r:id="rId8"/>
    <p:sldId id="268" r:id="rId9"/>
    <p:sldId id="311" r:id="rId10"/>
    <p:sldId id="296" r:id="rId11"/>
    <p:sldId id="297" r:id="rId12"/>
    <p:sldId id="292" r:id="rId13"/>
    <p:sldId id="275" r:id="rId14"/>
    <p:sldId id="276" r:id="rId15"/>
    <p:sldId id="312" r:id="rId16"/>
    <p:sldId id="305" r:id="rId17"/>
    <p:sldId id="277" r:id="rId18"/>
    <p:sldId id="29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4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0882B-BACA-41C5-9499-CE8DDCBBBE00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79D58-ED42-415C-B71A-0CCF13B6B7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AA96-897C-4340-9434-FA3E263BAA71}" type="datetimeFigureOut">
              <a:rPr lang="ko-KR" altLang="en-US" smtClean="0"/>
              <a:pPr/>
              <a:t>2013-10-27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95C1-75CD-4D7C-B970-0FDBC4AA44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50"/>
            <a:ext cx="5011297" cy="24923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79512" y="5229200"/>
            <a:ext cx="511256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CheaEun\Desktop\2013.수정\표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43"/>
            <a:ext cx="9144000" cy="68619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eaEun\Desktop\마지막수정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7"/>
            <a:ext cx="9143999" cy="6858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heaEun\Desktop\마지막수정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65"/>
            <a:ext cx="9144000" cy="68634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eaEun\Desktop\마지막수정\10.png"/>
          <p:cNvPicPr>
            <a:picLocks noChangeAspect="1" noChangeArrowheads="1"/>
          </p:cNvPicPr>
          <p:nvPr/>
        </p:nvPicPr>
        <p:blipFill>
          <a:blip r:embed="rId2" cstate="print"/>
          <a:srcRect b="1286"/>
          <a:stretch>
            <a:fillRect/>
          </a:stretch>
        </p:blipFill>
        <p:spPr bwMode="auto">
          <a:xfrm>
            <a:off x="0" y="9645"/>
            <a:ext cx="9143999" cy="68483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50"/>
            <a:ext cx="5011297" cy="24923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79512" y="5229200"/>
            <a:ext cx="511256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 descr="C:\Users\CheaEun\Desktop\마지막수정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7"/>
            <a:ext cx="9144000" cy="6858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50"/>
            <a:ext cx="5011297" cy="24923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79512" y="5229200"/>
            <a:ext cx="511256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 descr="C:\Users\CheaEun\Desktop\마지막수정\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6"/>
            <a:ext cx="9143999" cy="6858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CheaEun\Desktop\마지막수정\13.png"/>
          <p:cNvPicPr>
            <a:picLocks noChangeAspect="1" noChangeArrowheads="1"/>
          </p:cNvPicPr>
          <p:nvPr/>
        </p:nvPicPr>
        <p:blipFill>
          <a:blip r:embed="rId2" cstate="print"/>
          <a:srcRect l="258" r="1002"/>
          <a:stretch>
            <a:fillRect/>
          </a:stretch>
        </p:blipFill>
        <p:spPr bwMode="auto">
          <a:xfrm>
            <a:off x="10504" y="0"/>
            <a:ext cx="9133496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heaEun\Desktop\마지막수정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22"/>
            <a:ext cx="9143999" cy="6868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임매력\바탕 화면\뿅\무제-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163" y="6000750"/>
            <a:ext cx="5011297" cy="24923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79512" y="5229200"/>
            <a:ext cx="511256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CheaEun\Desktop\마지막수정\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8"/>
            <a:ext cx="9144000" cy="6858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aEun\Desktop\마지막수정\마지막페이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6"/>
            <a:ext cx="9144000" cy="6858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aEun\Desktop\수정2\목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"/>
            <a:ext cx="9144000" cy="6858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eaEun\Desktop\마지막수정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1"/>
            <a:ext cx="9144000" cy="6860731"/>
          </a:xfrm>
          <a:prstGeom prst="rect">
            <a:avLst/>
          </a:prstGeom>
          <a:noFill/>
        </p:spPr>
      </p:pic>
      <p:pic>
        <p:nvPicPr>
          <p:cNvPr id="9" name="Picture 2" descr="C:\Users\김정현\Desktop\실무면접\ringanimation2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740" y="1485195"/>
            <a:ext cx="4389700" cy="4970604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896051" y="1821484"/>
            <a:ext cx="84124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858191" y="1750863"/>
            <a:ext cx="20181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latin typeface="Vrinda" pitchFamily="34" charset="0"/>
                <a:cs typeface="Vrinda" pitchFamily="34" charset="0"/>
              </a:rPr>
              <a:t>Belle II detector</a:t>
            </a:r>
            <a:endParaRPr lang="ko-KR" altLang="en-US" sz="1700" b="1" dirty="0"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eaEun\Desktop\마지막수정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2"/>
            <a:ext cx="9144000" cy="68607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aEun\Desktop\마지막수정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6"/>
            <a:ext cx="9143999" cy="68586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eaEun\Desktop\마지막수정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"/>
            <a:ext cx="9144000" cy="68586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heaEun\Desktop\마지막수정\5.png"/>
          <p:cNvPicPr>
            <a:picLocks noChangeAspect="1" noChangeArrowheads="1"/>
          </p:cNvPicPr>
          <p:nvPr/>
        </p:nvPicPr>
        <p:blipFill>
          <a:blip r:embed="rId2" cstate="print"/>
          <a:srcRect l="992" b="2281"/>
          <a:stretch>
            <a:fillRect/>
          </a:stretch>
        </p:blipFill>
        <p:spPr bwMode="auto">
          <a:xfrm>
            <a:off x="0" y="7735"/>
            <a:ext cx="9144000" cy="68502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heaEun\Desktop\마지막수정\6.png"/>
          <p:cNvPicPr>
            <a:picLocks noChangeAspect="1" noChangeArrowheads="1"/>
          </p:cNvPicPr>
          <p:nvPr/>
        </p:nvPicPr>
        <p:blipFill>
          <a:blip r:embed="rId2" cstate="print"/>
          <a:srcRect r="1448"/>
          <a:stretch>
            <a:fillRect/>
          </a:stretch>
        </p:blipFill>
        <p:spPr bwMode="auto">
          <a:xfrm>
            <a:off x="0" y="-3868"/>
            <a:ext cx="9144000" cy="6861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eaEun\Desktop\마지막수정\7.png"/>
          <p:cNvPicPr>
            <a:picLocks noChangeAspect="1" noChangeArrowheads="1"/>
          </p:cNvPicPr>
          <p:nvPr/>
        </p:nvPicPr>
        <p:blipFill>
          <a:blip r:embed="rId2" cstate="print"/>
          <a:srcRect b="7696"/>
          <a:stretch>
            <a:fillRect/>
          </a:stretch>
        </p:blipFill>
        <p:spPr bwMode="auto">
          <a:xfrm>
            <a:off x="0" y="-1821"/>
            <a:ext cx="9144000" cy="68598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3</Words>
  <Application>Microsoft Office PowerPoint</Application>
  <PresentationFormat>화면 슬라이드 쇼(4:3)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JungHyun</dc:creator>
  <cp:lastModifiedBy>CheaEun</cp:lastModifiedBy>
  <cp:revision>453</cp:revision>
  <dcterms:created xsi:type="dcterms:W3CDTF">2013-10-04T03:04:29Z</dcterms:created>
  <dcterms:modified xsi:type="dcterms:W3CDTF">2013-10-27T14:23:48Z</dcterms:modified>
</cp:coreProperties>
</file>